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257" r:id="rId3"/>
    <p:sldId id="267" r:id="rId4"/>
    <p:sldId id="275" r:id="rId5"/>
    <p:sldId id="258" r:id="rId6"/>
    <p:sldId id="268" r:id="rId7"/>
    <p:sldId id="259" r:id="rId8"/>
    <p:sldId id="269" r:id="rId9"/>
    <p:sldId id="260" r:id="rId10"/>
    <p:sldId id="261" r:id="rId11"/>
    <p:sldId id="262" r:id="rId12"/>
    <p:sldId id="263" r:id="rId13"/>
    <p:sldId id="270" r:id="rId14"/>
    <p:sldId id="272" r:id="rId15"/>
    <p:sldId id="273" r:id="rId16"/>
    <p:sldId id="271" r:id="rId17"/>
    <p:sldId id="274" r:id="rId18"/>
    <p:sldId id="276" r:id="rId19"/>
    <p:sldId id="265"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06" autoAdjust="0"/>
  </p:normalViewPr>
  <p:slideViewPr>
    <p:cSldViewPr>
      <p:cViewPr varScale="1">
        <p:scale>
          <a:sx n="67" d="100"/>
          <a:sy n="67" d="100"/>
        </p:scale>
        <p:origin x="644" y="56"/>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shnavi Karelia" userId="fa9e05e422613f53" providerId="LiveId" clId="{45FF7AC7-41E2-4955-B4F1-5C9018BF1639}"/>
    <pc:docChg chg="undo custSel addSld delSld modSld">
      <pc:chgData name="Vaishnavi Karelia" userId="fa9e05e422613f53" providerId="LiveId" clId="{45FF7AC7-41E2-4955-B4F1-5C9018BF1639}" dt="2021-06-20T07:00:40.961" v="300" actId="1076"/>
      <pc:docMkLst>
        <pc:docMk/>
      </pc:docMkLst>
      <pc:sldChg chg="modSp mod">
        <pc:chgData name="Vaishnavi Karelia" userId="fa9e05e422613f53" providerId="LiveId" clId="{45FF7AC7-41E2-4955-B4F1-5C9018BF1639}" dt="2021-06-20T06:52:51.134" v="299" actId="1036"/>
        <pc:sldMkLst>
          <pc:docMk/>
          <pc:sldMk cId="2426022026" sldId="260"/>
        </pc:sldMkLst>
        <pc:graphicFrameChg chg="mod">
          <ac:chgData name="Vaishnavi Karelia" userId="fa9e05e422613f53" providerId="LiveId" clId="{45FF7AC7-41E2-4955-B4F1-5C9018BF1639}" dt="2021-06-20T06:52:51.134" v="299" actId="1036"/>
          <ac:graphicFrameMkLst>
            <pc:docMk/>
            <pc:sldMk cId="2426022026" sldId="260"/>
            <ac:graphicFrameMk id="6" creationId="{00000000-0000-0000-0000-000000000000}"/>
          </ac:graphicFrameMkLst>
        </pc:graphicFrameChg>
      </pc:sldChg>
      <pc:sldChg chg="delSp modSp del mod">
        <pc:chgData name="Vaishnavi Karelia" userId="fa9e05e422613f53" providerId="LiveId" clId="{45FF7AC7-41E2-4955-B4F1-5C9018BF1639}" dt="2021-06-20T05:31:33.121" v="4" actId="47"/>
        <pc:sldMkLst>
          <pc:docMk/>
          <pc:sldMk cId="2521986180" sldId="266"/>
        </pc:sldMkLst>
        <pc:spChg chg="del mod">
          <ac:chgData name="Vaishnavi Karelia" userId="fa9e05e422613f53" providerId="LiveId" clId="{45FF7AC7-41E2-4955-B4F1-5C9018BF1639}" dt="2021-06-20T05:31:21.901" v="2" actId="478"/>
          <ac:spMkLst>
            <pc:docMk/>
            <pc:sldMk cId="2521986180" sldId="266"/>
            <ac:spMk id="3" creationId="{00000000-0000-0000-0000-000000000000}"/>
          </ac:spMkLst>
        </pc:spChg>
        <pc:spChg chg="del">
          <ac:chgData name="Vaishnavi Karelia" userId="fa9e05e422613f53" providerId="LiveId" clId="{45FF7AC7-41E2-4955-B4F1-5C9018BF1639}" dt="2021-06-20T05:31:09.438" v="0" actId="478"/>
          <ac:spMkLst>
            <pc:docMk/>
            <pc:sldMk cId="2521986180" sldId="266"/>
            <ac:spMk id="4" creationId="{00000000-0000-0000-0000-000000000000}"/>
          </ac:spMkLst>
        </pc:spChg>
      </pc:sldChg>
      <pc:sldChg chg="modSp mod">
        <pc:chgData name="Vaishnavi Karelia" userId="fa9e05e422613f53" providerId="LiveId" clId="{45FF7AC7-41E2-4955-B4F1-5C9018BF1639}" dt="2021-06-20T07:00:40.961" v="300" actId="1076"/>
        <pc:sldMkLst>
          <pc:docMk/>
          <pc:sldMk cId="2417368131" sldId="270"/>
        </pc:sldMkLst>
        <pc:picChg chg="mod">
          <ac:chgData name="Vaishnavi Karelia" userId="fa9e05e422613f53" providerId="LiveId" clId="{45FF7AC7-41E2-4955-B4F1-5C9018BF1639}" dt="2021-06-20T07:00:40.961" v="300" actId="1076"/>
          <ac:picMkLst>
            <pc:docMk/>
            <pc:sldMk cId="2417368131" sldId="270"/>
            <ac:picMk id="3" creationId="{EE3230B7-734D-411C-8095-BF2F252339C5}"/>
          </ac:picMkLst>
        </pc:picChg>
      </pc:sldChg>
      <pc:sldChg chg="modSp add mod">
        <pc:chgData name="Vaishnavi Karelia" userId="fa9e05e422613f53" providerId="LiveId" clId="{45FF7AC7-41E2-4955-B4F1-5C9018BF1639}" dt="2021-06-20T05:41:32.575" v="295" actId="20577"/>
        <pc:sldMkLst>
          <pc:docMk/>
          <pc:sldMk cId="2677459733" sldId="277"/>
        </pc:sldMkLst>
        <pc:spChg chg="mod">
          <ac:chgData name="Vaishnavi Karelia" userId="fa9e05e422613f53" providerId="LiveId" clId="{45FF7AC7-41E2-4955-B4F1-5C9018BF1639}" dt="2021-06-20T05:31:41.889" v="15" actId="20577"/>
          <ac:spMkLst>
            <pc:docMk/>
            <pc:sldMk cId="2677459733" sldId="277"/>
            <ac:spMk id="2" creationId="{00000000-0000-0000-0000-000000000000}"/>
          </ac:spMkLst>
        </pc:spChg>
        <pc:spChg chg="mod">
          <ac:chgData name="Vaishnavi Karelia" userId="fa9e05e422613f53" providerId="LiveId" clId="{45FF7AC7-41E2-4955-B4F1-5C9018BF1639}" dt="2021-06-20T05:41:32.575" v="295" actId="20577"/>
          <ac:spMkLst>
            <pc:docMk/>
            <pc:sldMk cId="2677459733" sldId="277"/>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colorful1" csCatId="colorful" phldr="1"/>
      <dgm:spPr/>
      <dgm:t>
        <a:bodyPr/>
        <a:lstStyle/>
        <a:p>
          <a:endParaRPr lang="en-US"/>
        </a:p>
      </dgm:t>
    </dgm:pt>
    <dgm:pt modelId="{11888A7B-1E89-45E6-84F4-EF92B26189CD}">
      <dgm:prSet phldrT="[Text]"/>
      <dgm:spPr/>
      <dgm:t>
        <a:bodyPr/>
        <a:lstStyle/>
        <a:p>
          <a:pPr algn="ctr"/>
          <a:r>
            <a:rPr lang="en-US" dirty="0"/>
            <a:t>Indian Restaurants</a:t>
          </a:r>
        </a:p>
      </dgm:t>
    </dgm:pt>
    <dgm:pt modelId="{6043087E-917B-44BC-97F8-41385FD50DC3}" type="parTrans" cxnId="{5376348D-4465-4E2E-9DB8-EA1F5276717B}">
      <dgm:prSet/>
      <dgm:spPr/>
      <dgm:t>
        <a:bodyPr/>
        <a:lstStyle/>
        <a:p>
          <a:pPr algn="ctr"/>
          <a:endParaRPr lang="en-US"/>
        </a:p>
      </dgm:t>
    </dgm:pt>
    <dgm:pt modelId="{438F37F5-E676-4BB5-A241-95D895E1B43F}" type="sibTrans" cxnId="{5376348D-4465-4E2E-9DB8-EA1F5276717B}">
      <dgm:prSet/>
      <dgm:spPr/>
      <dgm:t>
        <a:bodyPr/>
        <a:lstStyle/>
        <a:p>
          <a:pPr algn="ctr"/>
          <a:endParaRPr lang="en-US"/>
        </a:p>
      </dgm:t>
    </dgm:pt>
    <dgm:pt modelId="{712EDDD5-F1C9-457B-A81D-F94868058B44}">
      <dgm:prSet phldrT="[Text]"/>
      <dgm:spPr/>
      <dgm:t>
        <a:bodyPr/>
        <a:lstStyle/>
        <a:p>
          <a:pPr algn="ctr"/>
          <a:r>
            <a:rPr lang="en-US" dirty="0"/>
            <a:t>Fast Food Restaurants</a:t>
          </a:r>
        </a:p>
      </dgm:t>
    </dgm:pt>
    <dgm:pt modelId="{5E2CC1CB-7E12-4298-9BE5-B8F6683E4161}" type="parTrans" cxnId="{392AE56A-6939-469F-BFEC-2DEEC6ABC100}">
      <dgm:prSet/>
      <dgm:spPr/>
      <dgm:t>
        <a:bodyPr/>
        <a:lstStyle/>
        <a:p>
          <a:pPr algn="ctr"/>
          <a:endParaRPr lang="en-US"/>
        </a:p>
      </dgm:t>
    </dgm:pt>
    <dgm:pt modelId="{630DB5C2-135D-425B-B7D5-1F5FFE12BF3B}" type="sibTrans" cxnId="{392AE56A-6939-469F-BFEC-2DEEC6ABC100}">
      <dgm:prSet/>
      <dgm:spPr/>
      <dgm:t>
        <a:bodyPr/>
        <a:lstStyle/>
        <a:p>
          <a:pPr algn="ctr"/>
          <a:endParaRPr lang="en-US"/>
        </a:p>
      </dgm:t>
    </dgm:pt>
    <dgm:pt modelId="{356F6FEF-38C8-437A-8562-86A5ED3F5885}">
      <dgm:prSet phldrT="[Text]"/>
      <dgm:spPr/>
      <dgm:t>
        <a:bodyPr/>
        <a:lstStyle/>
        <a:p>
          <a:pPr algn="ctr"/>
          <a:r>
            <a:rPr lang="en-US" dirty="0"/>
            <a:t>Coffee Shop</a:t>
          </a:r>
        </a:p>
      </dgm:t>
    </dgm:pt>
    <dgm:pt modelId="{BD9B34C9-939F-47F5-A040-1B30C9EEA310}" type="parTrans" cxnId="{8247D1A2-555D-4B39-B44D-5F2B5AE64242}">
      <dgm:prSet/>
      <dgm:spPr/>
      <dgm:t>
        <a:bodyPr/>
        <a:lstStyle/>
        <a:p>
          <a:pPr algn="ctr"/>
          <a:endParaRPr lang="en-US"/>
        </a:p>
      </dgm:t>
    </dgm:pt>
    <dgm:pt modelId="{665399A3-A410-4656-8F7E-3FAB641DE891}" type="sibTrans" cxnId="{8247D1A2-555D-4B39-B44D-5F2B5AE64242}">
      <dgm:prSet/>
      <dgm:spPr/>
      <dgm:t>
        <a:bodyPr/>
        <a:lstStyle/>
        <a:p>
          <a:pPr algn="ctr"/>
          <a:endParaRPr lang="en-US"/>
        </a:p>
      </dgm:t>
    </dgm:pt>
    <dgm:pt modelId="{300CBC03-74DF-4FDE-8186-FEAEEB5AE3B1}">
      <dgm:prSet phldrT="[Text]"/>
      <dgm:spPr/>
      <dgm:t>
        <a:bodyPr/>
        <a:lstStyle/>
        <a:p>
          <a:pPr algn="ctr"/>
          <a:r>
            <a:rPr lang="en-US" dirty="0"/>
            <a:t>Cafe</a:t>
          </a:r>
        </a:p>
      </dgm:t>
    </dgm:pt>
    <dgm:pt modelId="{541A2FF8-885E-4621-9D77-15C7AC57901B}" type="parTrans" cxnId="{8EFC62A3-5043-4A09-8470-7A5F35E24C46}">
      <dgm:prSet/>
      <dgm:spPr/>
      <dgm:t>
        <a:bodyPr/>
        <a:lstStyle/>
        <a:p>
          <a:pPr algn="ctr"/>
          <a:endParaRPr lang="en-IN"/>
        </a:p>
      </dgm:t>
    </dgm:pt>
    <dgm:pt modelId="{FF88B17E-4654-4131-BD35-7619B6F7B401}" type="sibTrans" cxnId="{8EFC62A3-5043-4A09-8470-7A5F35E24C46}">
      <dgm:prSet/>
      <dgm:spPr/>
      <dgm:t>
        <a:bodyPr/>
        <a:lstStyle/>
        <a:p>
          <a:pPr algn="ctr"/>
          <a:endParaRPr lang="en-IN"/>
        </a:p>
      </dgm:t>
    </dgm:pt>
    <dgm:pt modelId="{EA8313D5-612D-435E-B384-525ADB7EE009}">
      <dgm:prSet phldrT="[Text]"/>
      <dgm:spPr/>
      <dgm:t>
        <a:bodyPr/>
        <a:lstStyle/>
        <a:p>
          <a:pPr algn="ctr"/>
          <a:r>
            <a:rPr lang="en-US" dirty="0"/>
            <a:t>Pizza Place</a:t>
          </a:r>
        </a:p>
      </dgm:t>
    </dgm:pt>
    <dgm:pt modelId="{8F1F4BF1-58F7-449A-992E-DB64E845E606}" type="parTrans" cxnId="{C3741B77-01B0-4137-A1F7-D7314D90A955}">
      <dgm:prSet/>
      <dgm:spPr/>
      <dgm:t>
        <a:bodyPr/>
        <a:lstStyle/>
        <a:p>
          <a:pPr algn="ctr"/>
          <a:endParaRPr lang="en-IN"/>
        </a:p>
      </dgm:t>
    </dgm:pt>
    <dgm:pt modelId="{F663098B-9FE6-476E-98EB-8A433E867575}" type="sibTrans" cxnId="{C3741B77-01B0-4137-A1F7-D7314D90A955}">
      <dgm:prSet/>
      <dgm:spPr/>
      <dgm:t>
        <a:bodyPr/>
        <a:lstStyle/>
        <a:p>
          <a:pPr algn="ctr"/>
          <a:endParaRPr lang="en-IN"/>
        </a:p>
      </dgm:t>
    </dgm:pt>
    <dgm:pt modelId="{812F39FC-2D1E-4DD1-A1A6-C7F9287A4AAB}" type="pres">
      <dgm:prSet presAssocID="{2EFB202A-8611-4DDC-831D-D12EB67B6CF7}" presName="Name0" presStyleCnt="0">
        <dgm:presLayoutVars>
          <dgm:dir/>
          <dgm:animLvl val="lvl"/>
          <dgm:resizeHandles val="exact"/>
        </dgm:presLayoutVars>
      </dgm:prSet>
      <dgm:spPr/>
    </dgm:pt>
    <dgm:pt modelId="{DD000109-9B8B-404B-B524-09A7B61B34A3}" type="pres">
      <dgm:prSet presAssocID="{EA8313D5-612D-435E-B384-525ADB7EE009}" presName="boxAndChildren" presStyleCnt="0"/>
      <dgm:spPr/>
    </dgm:pt>
    <dgm:pt modelId="{B39E274F-9B09-4295-AA8A-7213C5684B9F}" type="pres">
      <dgm:prSet presAssocID="{EA8313D5-612D-435E-B384-525ADB7EE009}" presName="parentTextBox" presStyleLbl="node1" presStyleIdx="0" presStyleCnt="5"/>
      <dgm:spPr/>
    </dgm:pt>
    <dgm:pt modelId="{90A944BD-E7C8-42ED-996D-8F4D0203E7AC}" type="pres">
      <dgm:prSet presAssocID="{665399A3-A410-4656-8F7E-3FAB641DE891}" presName="sp" presStyleCnt="0"/>
      <dgm:spPr/>
    </dgm:pt>
    <dgm:pt modelId="{B684B2B2-A026-437B-AB89-15A09E91C32A}" type="pres">
      <dgm:prSet presAssocID="{356F6FEF-38C8-437A-8562-86A5ED3F5885}" presName="arrowAndChildren" presStyleCnt="0"/>
      <dgm:spPr/>
    </dgm:pt>
    <dgm:pt modelId="{41854B3D-6127-4FF1-85CA-BEE5EDBEC6AE}" type="pres">
      <dgm:prSet presAssocID="{356F6FEF-38C8-437A-8562-86A5ED3F5885}" presName="parentTextArrow" presStyleLbl="node1" presStyleIdx="1" presStyleCnt="5"/>
      <dgm:spPr/>
    </dgm:pt>
    <dgm:pt modelId="{7FB80134-CA62-4591-A6BE-C119FEAC14B6}" type="pres">
      <dgm:prSet presAssocID="{630DB5C2-135D-425B-B7D5-1F5FFE12BF3B}" presName="sp" presStyleCnt="0"/>
      <dgm:spPr/>
    </dgm:pt>
    <dgm:pt modelId="{C4866045-B43B-429F-851C-E58098BA6DB8}" type="pres">
      <dgm:prSet presAssocID="{712EDDD5-F1C9-457B-A81D-F94868058B44}" presName="arrowAndChildren" presStyleCnt="0"/>
      <dgm:spPr/>
    </dgm:pt>
    <dgm:pt modelId="{D5473CBC-EEC3-408A-B4A6-07882F253A8B}" type="pres">
      <dgm:prSet presAssocID="{712EDDD5-F1C9-457B-A81D-F94868058B44}" presName="parentTextArrow" presStyleLbl="node1" presStyleIdx="2" presStyleCnt="5"/>
      <dgm:spPr/>
    </dgm:pt>
    <dgm:pt modelId="{B74A6FCB-3EF6-4AF5-860D-F967D32B9458}" type="pres">
      <dgm:prSet presAssocID="{FF88B17E-4654-4131-BD35-7619B6F7B401}" presName="sp" presStyleCnt="0"/>
      <dgm:spPr/>
    </dgm:pt>
    <dgm:pt modelId="{84A18514-D73E-4B65-BEA6-D41C1977A08B}" type="pres">
      <dgm:prSet presAssocID="{300CBC03-74DF-4FDE-8186-FEAEEB5AE3B1}" presName="arrowAndChildren" presStyleCnt="0"/>
      <dgm:spPr/>
    </dgm:pt>
    <dgm:pt modelId="{A7C57089-4BCF-4AAC-8FA2-A6095A91FEA8}" type="pres">
      <dgm:prSet presAssocID="{300CBC03-74DF-4FDE-8186-FEAEEB5AE3B1}" presName="parentTextArrow" presStyleLbl="node1" presStyleIdx="3" presStyleCnt="5"/>
      <dgm:spPr/>
    </dgm:pt>
    <dgm:pt modelId="{FE4F3FD3-FEDA-44E5-9944-1FF6BBD0F9E2}" type="pres">
      <dgm:prSet presAssocID="{438F37F5-E676-4BB5-A241-95D895E1B43F}" presName="sp" presStyleCnt="0"/>
      <dgm:spPr/>
    </dgm:pt>
    <dgm:pt modelId="{1C274FFF-1754-4900-887F-DFF5156E0B8D}" type="pres">
      <dgm:prSet presAssocID="{11888A7B-1E89-45E6-84F4-EF92B26189CD}" presName="arrowAndChildren" presStyleCnt="0"/>
      <dgm:spPr/>
    </dgm:pt>
    <dgm:pt modelId="{32FA43B7-34B4-4881-9A79-E3EDEC9D4CBF}" type="pres">
      <dgm:prSet presAssocID="{11888A7B-1E89-45E6-84F4-EF92B26189CD}" presName="parentTextArrow" presStyleLbl="node1" presStyleIdx="4" presStyleCnt="5"/>
      <dgm:spPr/>
    </dgm:pt>
  </dgm:ptLst>
  <dgm:cxnLst>
    <dgm:cxn modelId="{79EE9E02-BFF5-41D3-86F8-33470970BFCE}" type="presOf" srcId="{2EFB202A-8611-4DDC-831D-D12EB67B6CF7}" destId="{812F39FC-2D1E-4DD1-A1A6-C7F9287A4AAB}" srcOrd="0" destOrd="0" presId="urn:microsoft.com/office/officeart/2005/8/layout/process4"/>
    <dgm:cxn modelId="{B2E3875C-D3F8-41A4-A6EA-DD49F61576A0}" type="presOf" srcId="{11888A7B-1E89-45E6-84F4-EF92B26189CD}" destId="{32FA43B7-34B4-4881-9A79-E3EDEC9D4CBF}" srcOrd="0" destOrd="0" presId="urn:microsoft.com/office/officeart/2005/8/layout/process4"/>
    <dgm:cxn modelId="{392AE56A-6939-469F-BFEC-2DEEC6ABC100}" srcId="{2EFB202A-8611-4DDC-831D-D12EB67B6CF7}" destId="{712EDDD5-F1C9-457B-A81D-F94868058B44}" srcOrd="2" destOrd="0" parTransId="{5E2CC1CB-7E12-4298-9BE5-B8F6683E4161}" sibTransId="{630DB5C2-135D-425B-B7D5-1F5FFE12BF3B}"/>
    <dgm:cxn modelId="{4D111F6B-0B5C-40A7-BA86-973E36B2D8F2}" type="presOf" srcId="{712EDDD5-F1C9-457B-A81D-F94868058B44}" destId="{D5473CBC-EEC3-408A-B4A6-07882F253A8B}" srcOrd="0" destOrd="0" presId="urn:microsoft.com/office/officeart/2005/8/layout/process4"/>
    <dgm:cxn modelId="{C3741B77-01B0-4137-A1F7-D7314D90A955}" srcId="{2EFB202A-8611-4DDC-831D-D12EB67B6CF7}" destId="{EA8313D5-612D-435E-B384-525ADB7EE009}" srcOrd="4" destOrd="0" parTransId="{8F1F4BF1-58F7-449A-992E-DB64E845E606}" sibTransId="{F663098B-9FE6-476E-98EB-8A433E867575}"/>
    <dgm:cxn modelId="{5376348D-4465-4E2E-9DB8-EA1F5276717B}" srcId="{2EFB202A-8611-4DDC-831D-D12EB67B6CF7}" destId="{11888A7B-1E89-45E6-84F4-EF92B26189CD}" srcOrd="0" destOrd="0" parTransId="{6043087E-917B-44BC-97F8-41385FD50DC3}" sibTransId="{438F37F5-E676-4BB5-A241-95D895E1B43F}"/>
    <dgm:cxn modelId="{BC90788E-F852-493D-B4BA-EEAF454C48DD}" type="presOf" srcId="{EA8313D5-612D-435E-B384-525ADB7EE009}" destId="{B39E274F-9B09-4295-AA8A-7213C5684B9F}" srcOrd="0" destOrd="0" presId="urn:microsoft.com/office/officeart/2005/8/layout/process4"/>
    <dgm:cxn modelId="{8247D1A2-555D-4B39-B44D-5F2B5AE64242}" srcId="{2EFB202A-8611-4DDC-831D-D12EB67B6CF7}" destId="{356F6FEF-38C8-437A-8562-86A5ED3F5885}" srcOrd="3" destOrd="0" parTransId="{BD9B34C9-939F-47F5-A040-1B30C9EEA310}" sibTransId="{665399A3-A410-4656-8F7E-3FAB641DE891}"/>
    <dgm:cxn modelId="{8EFC62A3-5043-4A09-8470-7A5F35E24C46}" srcId="{2EFB202A-8611-4DDC-831D-D12EB67B6CF7}" destId="{300CBC03-74DF-4FDE-8186-FEAEEB5AE3B1}" srcOrd="1" destOrd="0" parTransId="{541A2FF8-885E-4621-9D77-15C7AC57901B}" sibTransId="{FF88B17E-4654-4131-BD35-7619B6F7B401}"/>
    <dgm:cxn modelId="{968FDCB5-BBA6-49AA-8643-F53E2D4105B4}" type="presOf" srcId="{356F6FEF-38C8-437A-8562-86A5ED3F5885}" destId="{41854B3D-6127-4FF1-85CA-BEE5EDBEC6AE}" srcOrd="0" destOrd="0" presId="urn:microsoft.com/office/officeart/2005/8/layout/process4"/>
    <dgm:cxn modelId="{DD9ADDDB-F91D-4ABE-92B4-F8FC59DE53AC}" type="presOf" srcId="{300CBC03-74DF-4FDE-8186-FEAEEB5AE3B1}" destId="{A7C57089-4BCF-4AAC-8FA2-A6095A91FEA8}" srcOrd="0" destOrd="0" presId="urn:microsoft.com/office/officeart/2005/8/layout/process4"/>
    <dgm:cxn modelId="{B0AE4DC9-3AF7-405A-9D69-104FC3C2B03B}" type="presParOf" srcId="{812F39FC-2D1E-4DD1-A1A6-C7F9287A4AAB}" destId="{DD000109-9B8B-404B-B524-09A7B61B34A3}" srcOrd="0" destOrd="0" presId="urn:microsoft.com/office/officeart/2005/8/layout/process4"/>
    <dgm:cxn modelId="{D96A668F-C89D-4083-A49F-B0B6B889C11A}" type="presParOf" srcId="{DD000109-9B8B-404B-B524-09A7B61B34A3}" destId="{B39E274F-9B09-4295-AA8A-7213C5684B9F}" srcOrd="0" destOrd="0" presId="urn:microsoft.com/office/officeart/2005/8/layout/process4"/>
    <dgm:cxn modelId="{8A2968AE-441F-4425-BD20-887C9DF82113}" type="presParOf" srcId="{812F39FC-2D1E-4DD1-A1A6-C7F9287A4AAB}" destId="{90A944BD-E7C8-42ED-996D-8F4D0203E7AC}" srcOrd="1" destOrd="0" presId="urn:microsoft.com/office/officeart/2005/8/layout/process4"/>
    <dgm:cxn modelId="{D15A0D2C-BA28-461A-A2DA-EA0DA7D678C3}" type="presParOf" srcId="{812F39FC-2D1E-4DD1-A1A6-C7F9287A4AAB}" destId="{B684B2B2-A026-437B-AB89-15A09E91C32A}" srcOrd="2" destOrd="0" presId="urn:microsoft.com/office/officeart/2005/8/layout/process4"/>
    <dgm:cxn modelId="{A3DD64AA-8C3A-4DDB-80E7-BBE25B3792F7}" type="presParOf" srcId="{B684B2B2-A026-437B-AB89-15A09E91C32A}" destId="{41854B3D-6127-4FF1-85CA-BEE5EDBEC6AE}" srcOrd="0" destOrd="0" presId="urn:microsoft.com/office/officeart/2005/8/layout/process4"/>
    <dgm:cxn modelId="{6D5A561E-9AED-4BD0-B61C-B210C294197C}" type="presParOf" srcId="{812F39FC-2D1E-4DD1-A1A6-C7F9287A4AAB}" destId="{7FB80134-CA62-4591-A6BE-C119FEAC14B6}" srcOrd="3" destOrd="0" presId="urn:microsoft.com/office/officeart/2005/8/layout/process4"/>
    <dgm:cxn modelId="{8AA3D574-35B2-4F26-9753-43647056D5BB}" type="presParOf" srcId="{812F39FC-2D1E-4DD1-A1A6-C7F9287A4AAB}" destId="{C4866045-B43B-429F-851C-E58098BA6DB8}" srcOrd="4" destOrd="0" presId="urn:microsoft.com/office/officeart/2005/8/layout/process4"/>
    <dgm:cxn modelId="{8142E2F1-4232-4A86-BD16-A2EE21EFADF1}" type="presParOf" srcId="{C4866045-B43B-429F-851C-E58098BA6DB8}" destId="{D5473CBC-EEC3-408A-B4A6-07882F253A8B}" srcOrd="0" destOrd="0" presId="urn:microsoft.com/office/officeart/2005/8/layout/process4"/>
    <dgm:cxn modelId="{AD02793B-7CDD-412D-8723-E17DF428F18B}" type="presParOf" srcId="{812F39FC-2D1E-4DD1-A1A6-C7F9287A4AAB}" destId="{B74A6FCB-3EF6-4AF5-860D-F967D32B9458}" srcOrd="5" destOrd="0" presId="urn:microsoft.com/office/officeart/2005/8/layout/process4"/>
    <dgm:cxn modelId="{C5911A3E-A178-405A-A7C3-6F15888329BC}" type="presParOf" srcId="{812F39FC-2D1E-4DD1-A1A6-C7F9287A4AAB}" destId="{84A18514-D73E-4B65-BEA6-D41C1977A08B}" srcOrd="6" destOrd="0" presId="urn:microsoft.com/office/officeart/2005/8/layout/process4"/>
    <dgm:cxn modelId="{7244CC2A-ABD5-45AC-91C6-52708CBA16D2}" type="presParOf" srcId="{84A18514-D73E-4B65-BEA6-D41C1977A08B}" destId="{A7C57089-4BCF-4AAC-8FA2-A6095A91FEA8}" srcOrd="0" destOrd="0" presId="urn:microsoft.com/office/officeart/2005/8/layout/process4"/>
    <dgm:cxn modelId="{F78D174D-E461-4213-AEEB-72932703ABFC}" type="presParOf" srcId="{812F39FC-2D1E-4DD1-A1A6-C7F9287A4AAB}" destId="{FE4F3FD3-FEDA-44E5-9944-1FF6BBD0F9E2}" srcOrd="7" destOrd="0" presId="urn:microsoft.com/office/officeart/2005/8/layout/process4"/>
    <dgm:cxn modelId="{D11F7181-D05C-4ACC-A34B-6E9511FBE167}" type="presParOf" srcId="{812F39FC-2D1E-4DD1-A1A6-C7F9287A4AAB}" destId="{1C274FFF-1754-4900-887F-DFF5156E0B8D}" srcOrd="8" destOrd="0" presId="urn:microsoft.com/office/officeart/2005/8/layout/process4"/>
    <dgm:cxn modelId="{36469A82-1901-415F-8126-6D77E61422EC}" type="presParOf" srcId="{1C274FFF-1754-4900-887F-DFF5156E0B8D}" destId="{32FA43B7-34B4-4881-9A79-E3EDEC9D4CB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E274F-9B09-4295-AA8A-7213C5684B9F}">
      <dsp:nvSpPr>
        <dsp:cNvPr id="0" name=""/>
        <dsp:cNvSpPr/>
      </dsp:nvSpPr>
      <dsp:spPr>
        <a:xfrm>
          <a:off x="0" y="3736288"/>
          <a:ext cx="5029199" cy="61296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Pizza Place</a:t>
          </a:r>
        </a:p>
      </dsp:txBody>
      <dsp:txXfrm>
        <a:off x="0" y="3736288"/>
        <a:ext cx="5029199" cy="612969"/>
      </dsp:txXfrm>
    </dsp:sp>
    <dsp:sp modelId="{41854B3D-6127-4FF1-85CA-BEE5EDBEC6AE}">
      <dsp:nvSpPr>
        <dsp:cNvPr id="0" name=""/>
        <dsp:cNvSpPr/>
      </dsp:nvSpPr>
      <dsp:spPr>
        <a:xfrm rot="10800000">
          <a:off x="0" y="2802736"/>
          <a:ext cx="5029199" cy="942746"/>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Coffee Shop</a:t>
          </a:r>
        </a:p>
      </dsp:txBody>
      <dsp:txXfrm rot="10800000">
        <a:off x="0" y="2802736"/>
        <a:ext cx="5029199" cy="612568"/>
      </dsp:txXfrm>
    </dsp:sp>
    <dsp:sp modelId="{D5473CBC-EEC3-408A-B4A6-07882F253A8B}">
      <dsp:nvSpPr>
        <dsp:cNvPr id="0" name=""/>
        <dsp:cNvSpPr/>
      </dsp:nvSpPr>
      <dsp:spPr>
        <a:xfrm rot="10800000">
          <a:off x="0" y="1869184"/>
          <a:ext cx="5029199" cy="942746"/>
        </a:xfrm>
        <a:prstGeom prst="upArrowCallou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Fast Food Restaurants</a:t>
          </a:r>
        </a:p>
      </dsp:txBody>
      <dsp:txXfrm rot="10800000">
        <a:off x="0" y="1869184"/>
        <a:ext cx="5029199" cy="612568"/>
      </dsp:txXfrm>
    </dsp:sp>
    <dsp:sp modelId="{A7C57089-4BCF-4AAC-8FA2-A6095A91FEA8}">
      <dsp:nvSpPr>
        <dsp:cNvPr id="0" name=""/>
        <dsp:cNvSpPr/>
      </dsp:nvSpPr>
      <dsp:spPr>
        <a:xfrm rot="10800000">
          <a:off x="0" y="935632"/>
          <a:ext cx="5029199" cy="942746"/>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Cafe</a:t>
          </a:r>
        </a:p>
      </dsp:txBody>
      <dsp:txXfrm rot="10800000">
        <a:off x="0" y="935632"/>
        <a:ext cx="5029199" cy="612568"/>
      </dsp:txXfrm>
    </dsp:sp>
    <dsp:sp modelId="{32FA43B7-34B4-4881-9A79-E3EDEC9D4CBF}">
      <dsp:nvSpPr>
        <dsp:cNvPr id="0" name=""/>
        <dsp:cNvSpPr/>
      </dsp:nvSpPr>
      <dsp:spPr>
        <a:xfrm rot="10800000">
          <a:off x="0" y="2080"/>
          <a:ext cx="5029199" cy="942746"/>
        </a:xfrm>
        <a:prstGeom prst="upArrowCallou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Indian Restaurants</a:t>
          </a:r>
        </a:p>
      </dsp:txBody>
      <dsp:txXfrm rot="10800000">
        <a:off x="0" y="2080"/>
        <a:ext cx="5029199" cy="6125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6/20/2021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6/20/2021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6/20/2021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6/20/2021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6/20/2021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6/20/2021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6/20/2021</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6/20/2021</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6/20/2021</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6/20/2021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6/20/2021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6/20/2021</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sangarshanan/bangalore-apartments-dataset" TargetMode="External"/><Relationship Id="rId2" Type="http://schemas.openxmlformats.org/officeDocument/2006/relationships/hyperlink" Target="https://www.kaggle.com/jedipro/flats-for-rent-in-mumbai"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Battle of Neighborhoods</a:t>
            </a:r>
          </a:p>
        </p:txBody>
      </p:sp>
      <p:sp>
        <p:nvSpPr>
          <p:cNvPr id="3" name="Subtitle 2"/>
          <p:cNvSpPr>
            <a:spLocks noGrp="1"/>
          </p:cNvSpPr>
          <p:nvPr>
            <p:ph type="subTitle" idx="1"/>
          </p:nvPr>
        </p:nvSpPr>
        <p:spPr/>
        <p:txBody>
          <a:bodyPr/>
          <a:lstStyle/>
          <a:p>
            <a:r>
              <a:rPr lang="en-US" dirty="0"/>
              <a:t>IBM Applied Data Science Capstone</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Text Placeholder 2"/>
          <p:cNvSpPr>
            <a:spLocks noGrp="1"/>
          </p:cNvSpPr>
          <p:nvPr>
            <p:ph type="body" idx="1"/>
          </p:nvPr>
        </p:nvSpPr>
        <p:spPr/>
        <p:txBody>
          <a:bodyPr/>
          <a:lstStyle/>
          <a:p>
            <a:r>
              <a:rPr lang="en-US" dirty="0"/>
              <a:t>Using K-means Clustering</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WSS Plot (Within Sum of Squares)</a:t>
            </a:r>
          </a:p>
        </p:txBody>
      </p:sp>
      <p:sp>
        <p:nvSpPr>
          <p:cNvPr id="3" name="Text Placeholder 2"/>
          <p:cNvSpPr>
            <a:spLocks noGrp="1"/>
          </p:cNvSpPr>
          <p:nvPr>
            <p:ph type="body" idx="1"/>
          </p:nvPr>
        </p:nvSpPr>
        <p:spPr/>
        <p:txBody>
          <a:bodyPr/>
          <a:lstStyle/>
          <a:p>
            <a:r>
              <a:rPr lang="en-US" dirty="0"/>
              <a:t>Mumbai</a:t>
            </a:r>
          </a:p>
        </p:txBody>
      </p:sp>
      <p:sp>
        <p:nvSpPr>
          <p:cNvPr id="5" name="Text Placeholder 4"/>
          <p:cNvSpPr>
            <a:spLocks noGrp="1"/>
          </p:cNvSpPr>
          <p:nvPr>
            <p:ph type="body" sz="quarter" idx="3"/>
          </p:nvPr>
        </p:nvSpPr>
        <p:spPr/>
        <p:txBody>
          <a:bodyPr/>
          <a:lstStyle/>
          <a:p>
            <a:r>
              <a:rPr lang="en-US" dirty="0"/>
              <a:t>Banglore</a:t>
            </a:r>
          </a:p>
        </p:txBody>
      </p:sp>
      <p:pic>
        <p:nvPicPr>
          <p:cNvPr id="2050" name="Picture 2">
            <a:extLst>
              <a:ext uri="{FF2B5EF4-FFF2-40B4-BE49-F238E27FC236}">
                <a16:creationId xmlns:a16="http://schemas.microsoft.com/office/drawing/2014/main" id="{22D7650F-1E58-4BAC-837D-B4D0FED2BD4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3437732"/>
            <a:ext cx="5029200" cy="18287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8DBC74-EB91-49E5-A022-F361AA602EEF}"/>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26188" y="3444002"/>
            <a:ext cx="5029200" cy="181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Clusters Distribution (k=5)</a:t>
            </a:r>
          </a:p>
        </p:txBody>
      </p:sp>
      <p:pic>
        <p:nvPicPr>
          <p:cNvPr id="3076" name="Picture 4">
            <a:extLst>
              <a:ext uri="{FF2B5EF4-FFF2-40B4-BE49-F238E27FC236}">
                <a16:creationId xmlns:a16="http://schemas.microsoft.com/office/drawing/2014/main" id="{ECB9DAF6-3B73-4357-911A-DDAF88756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2" y="1637391"/>
            <a:ext cx="766762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0836145-C934-4791-A735-F04ED3B70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776" y="4049034"/>
            <a:ext cx="766762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3230B7-734D-411C-8095-BF2F252339C5}"/>
              </a:ext>
            </a:extLst>
          </p:cNvPr>
          <p:cNvPicPr>
            <a:picLocks noChangeAspect="1"/>
          </p:cNvPicPr>
          <p:nvPr/>
        </p:nvPicPr>
        <p:blipFill>
          <a:blip r:embed="rId2"/>
          <a:stretch>
            <a:fillRect/>
          </a:stretch>
        </p:blipFill>
        <p:spPr>
          <a:xfrm>
            <a:off x="770782" y="166239"/>
            <a:ext cx="9858898" cy="5952376"/>
          </a:xfrm>
          <a:prstGeom prst="rect">
            <a:avLst/>
          </a:prstGeom>
        </p:spPr>
      </p:pic>
      <p:sp>
        <p:nvSpPr>
          <p:cNvPr id="4" name="TextBox 3">
            <a:extLst>
              <a:ext uri="{FF2B5EF4-FFF2-40B4-BE49-F238E27FC236}">
                <a16:creationId xmlns:a16="http://schemas.microsoft.com/office/drawing/2014/main" id="{0C78FAC0-ED23-43E5-BA3C-9B7B54DE6F9C}"/>
              </a:ext>
            </a:extLst>
          </p:cNvPr>
          <p:cNvSpPr txBox="1"/>
          <p:nvPr/>
        </p:nvSpPr>
        <p:spPr>
          <a:xfrm>
            <a:off x="10629680" y="861512"/>
            <a:ext cx="800219" cy="2078454"/>
          </a:xfrm>
          <a:prstGeom prst="rect">
            <a:avLst/>
          </a:prstGeom>
          <a:noFill/>
        </p:spPr>
        <p:txBody>
          <a:bodyPr vert="vert" wrap="none" rtlCol="0" anchor="ctr">
            <a:spAutoFit/>
          </a:bodyPr>
          <a:lstStyle/>
          <a:p>
            <a:pPr algn="ctr"/>
            <a:r>
              <a:rPr lang="en-US" sz="4000" dirty="0"/>
              <a:t>Mumbai</a:t>
            </a:r>
            <a:endParaRPr lang="en-IN" dirty="0"/>
          </a:p>
        </p:txBody>
      </p:sp>
    </p:spTree>
    <p:extLst>
      <p:ext uri="{BB962C8B-B14F-4D97-AF65-F5344CB8AC3E}">
        <p14:creationId xmlns:p14="http://schemas.microsoft.com/office/powerpoint/2010/main" val="241736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78FAC0-ED23-43E5-BA3C-9B7B54DE6F9C}"/>
              </a:ext>
            </a:extLst>
          </p:cNvPr>
          <p:cNvSpPr txBox="1"/>
          <p:nvPr/>
        </p:nvSpPr>
        <p:spPr>
          <a:xfrm>
            <a:off x="10815108" y="764704"/>
            <a:ext cx="800219" cy="2238754"/>
          </a:xfrm>
          <a:prstGeom prst="rect">
            <a:avLst/>
          </a:prstGeom>
          <a:noFill/>
        </p:spPr>
        <p:txBody>
          <a:bodyPr vert="vert" wrap="none" rtlCol="0" anchor="ctr">
            <a:spAutoFit/>
          </a:bodyPr>
          <a:lstStyle/>
          <a:p>
            <a:pPr algn="ctr"/>
            <a:r>
              <a:rPr lang="en-US" sz="4000" dirty="0"/>
              <a:t>Banglore</a:t>
            </a:r>
            <a:endParaRPr lang="en-IN" dirty="0"/>
          </a:p>
        </p:txBody>
      </p:sp>
      <p:pic>
        <p:nvPicPr>
          <p:cNvPr id="5" name="Picture 4">
            <a:extLst>
              <a:ext uri="{FF2B5EF4-FFF2-40B4-BE49-F238E27FC236}">
                <a16:creationId xmlns:a16="http://schemas.microsoft.com/office/drawing/2014/main" id="{0B134E44-C135-48D4-A145-2CE83017DA0A}"/>
              </a:ext>
            </a:extLst>
          </p:cNvPr>
          <p:cNvPicPr>
            <a:picLocks noChangeAspect="1"/>
          </p:cNvPicPr>
          <p:nvPr/>
        </p:nvPicPr>
        <p:blipFill>
          <a:blip r:embed="rId2"/>
          <a:stretch>
            <a:fillRect/>
          </a:stretch>
        </p:blipFill>
        <p:spPr>
          <a:xfrm>
            <a:off x="785071" y="251969"/>
            <a:ext cx="10005483" cy="5985343"/>
          </a:xfrm>
          <a:prstGeom prst="rect">
            <a:avLst/>
          </a:prstGeom>
        </p:spPr>
      </p:pic>
    </p:spTree>
    <p:extLst>
      <p:ext uri="{BB962C8B-B14F-4D97-AF65-F5344CB8AC3E}">
        <p14:creationId xmlns:p14="http://schemas.microsoft.com/office/powerpoint/2010/main" val="131054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70D2-DEAC-4B53-B6BD-59F5A770674B}"/>
              </a:ext>
            </a:extLst>
          </p:cNvPr>
          <p:cNvSpPr>
            <a:spLocks noGrp="1"/>
          </p:cNvSpPr>
          <p:nvPr>
            <p:ph type="title"/>
          </p:nvPr>
        </p:nvSpPr>
        <p:spPr>
          <a:xfrm>
            <a:off x="838200" y="317501"/>
            <a:ext cx="10515600" cy="1145224"/>
          </a:xfrm>
        </p:spPr>
        <p:txBody>
          <a:bodyPr/>
          <a:lstStyle/>
          <a:p>
            <a:r>
              <a:rPr lang="en-US" dirty="0"/>
              <a:t>Most Common Places</a:t>
            </a:r>
            <a:endParaRPr lang="en-IN" dirty="0"/>
          </a:p>
        </p:txBody>
      </p:sp>
      <p:pic>
        <p:nvPicPr>
          <p:cNvPr id="4098" name="Picture 2">
            <a:extLst>
              <a:ext uri="{FF2B5EF4-FFF2-40B4-BE49-F238E27FC236}">
                <a16:creationId xmlns:a16="http://schemas.microsoft.com/office/drawing/2014/main" id="{6A634FFB-CDAA-475E-BC36-FEB86878F23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562120"/>
            <a:ext cx="5029200" cy="28783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5979F82-7A39-43D8-B2CC-603884705D8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4600" y="2562120"/>
            <a:ext cx="5029200" cy="287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7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3616-409B-4260-95E5-6B7AB6181DD4}"/>
              </a:ext>
            </a:extLst>
          </p:cNvPr>
          <p:cNvSpPr>
            <a:spLocks noGrp="1"/>
          </p:cNvSpPr>
          <p:nvPr>
            <p:ph type="title"/>
          </p:nvPr>
        </p:nvSpPr>
        <p:spPr/>
        <p:txBody>
          <a:bodyPr/>
          <a:lstStyle/>
          <a:p>
            <a:r>
              <a:rPr lang="en-US" dirty="0"/>
              <a:t>Mumbai Clusters</a:t>
            </a:r>
            <a:endParaRPr lang="en-IN" dirty="0"/>
          </a:p>
        </p:txBody>
      </p:sp>
      <p:sp>
        <p:nvSpPr>
          <p:cNvPr id="3" name="Text Placeholder 2">
            <a:extLst>
              <a:ext uri="{FF2B5EF4-FFF2-40B4-BE49-F238E27FC236}">
                <a16:creationId xmlns:a16="http://schemas.microsoft.com/office/drawing/2014/main" id="{1F2D2DC9-1B5D-48F3-9073-7C3FC492E738}"/>
              </a:ext>
            </a:extLst>
          </p:cNvPr>
          <p:cNvSpPr>
            <a:spLocks noGrp="1"/>
          </p:cNvSpPr>
          <p:nvPr>
            <p:ph type="body" idx="1"/>
          </p:nvPr>
        </p:nvSpPr>
        <p:spPr/>
        <p:txBody>
          <a:bodyPr/>
          <a:lstStyle/>
          <a:p>
            <a:r>
              <a:rPr lang="en-US" dirty="0"/>
              <a:t>Common Venues</a:t>
            </a:r>
            <a:endParaRPr lang="en-IN" dirty="0"/>
          </a:p>
        </p:txBody>
      </p:sp>
      <p:pic>
        <p:nvPicPr>
          <p:cNvPr id="8" name="Content Placeholder 7">
            <a:extLst>
              <a:ext uri="{FF2B5EF4-FFF2-40B4-BE49-F238E27FC236}">
                <a16:creationId xmlns:a16="http://schemas.microsoft.com/office/drawing/2014/main" id="{73331A3C-FCC2-4EF1-A40F-889AC0A68CD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3011694"/>
            <a:ext cx="5029200" cy="2680875"/>
          </a:xfrm>
        </p:spPr>
      </p:pic>
      <p:sp>
        <p:nvSpPr>
          <p:cNvPr id="5" name="Text Placeholder 4">
            <a:extLst>
              <a:ext uri="{FF2B5EF4-FFF2-40B4-BE49-F238E27FC236}">
                <a16:creationId xmlns:a16="http://schemas.microsoft.com/office/drawing/2014/main" id="{78954646-6345-4AB0-A9B3-46ED6A6B07FB}"/>
              </a:ext>
            </a:extLst>
          </p:cNvPr>
          <p:cNvSpPr>
            <a:spLocks noGrp="1"/>
          </p:cNvSpPr>
          <p:nvPr>
            <p:ph type="body" sz="quarter" idx="3"/>
          </p:nvPr>
        </p:nvSpPr>
        <p:spPr/>
        <p:txBody>
          <a:bodyPr/>
          <a:lstStyle/>
          <a:p>
            <a:r>
              <a:rPr lang="en-US" dirty="0"/>
              <a:t>Property Rates</a:t>
            </a:r>
            <a:endParaRPr lang="en-IN" dirty="0"/>
          </a:p>
        </p:txBody>
      </p:sp>
      <p:pic>
        <p:nvPicPr>
          <p:cNvPr id="10" name="Content Placeholder 9">
            <a:extLst>
              <a:ext uri="{FF2B5EF4-FFF2-40B4-BE49-F238E27FC236}">
                <a16:creationId xmlns:a16="http://schemas.microsoft.com/office/drawing/2014/main" id="{74080E90-7153-43EC-AD4D-FE9D8E23C1D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26188" y="3011694"/>
            <a:ext cx="5029200" cy="2680875"/>
          </a:xfrm>
        </p:spPr>
      </p:pic>
    </p:spTree>
    <p:extLst>
      <p:ext uri="{BB962C8B-B14F-4D97-AF65-F5344CB8AC3E}">
        <p14:creationId xmlns:p14="http://schemas.microsoft.com/office/powerpoint/2010/main" val="420823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3616-409B-4260-95E5-6B7AB6181DD4}"/>
              </a:ext>
            </a:extLst>
          </p:cNvPr>
          <p:cNvSpPr>
            <a:spLocks noGrp="1"/>
          </p:cNvSpPr>
          <p:nvPr>
            <p:ph type="title"/>
          </p:nvPr>
        </p:nvSpPr>
        <p:spPr/>
        <p:txBody>
          <a:bodyPr/>
          <a:lstStyle/>
          <a:p>
            <a:r>
              <a:rPr lang="en-US" dirty="0"/>
              <a:t>Banglore Clusters</a:t>
            </a:r>
            <a:endParaRPr lang="en-IN" dirty="0"/>
          </a:p>
        </p:txBody>
      </p:sp>
      <p:sp>
        <p:nvSpPr>
          <p:cNvPr id="3" name="Text Placeholder 2">
            <a:extLst>
              <a:ext uri="{FF2B5EF4-FFF2-40B4-BE49-F238E27FC236}">
                <a16:creationId xmlns:a16="http://schemas.microsoft.com/office/drawing/2014/main" id="{1F2D2DC9-1B5D-48F3-9073-7C3FC492E738}"/>
              </a:ext>
            </a:extLst>
          </p:cNvPr>
          <p:cNvSpPr>
            <a:spLocks noGrp="1"/>
          </p:cNvSpPr>
          <p:nvPr>
            <p:ph type="body" idx="1"/>
          </p:nvPr>
        </p:nvSpPr>
        <p:spPr/>
        <p:txBody>
          <a:bodyPr/>
          <a:lstStyle/>
          <a:p>
            <a:r>
              <a:rPr lang="en-US" dirty="0"/>
              <a:t>Common Venues</a:t>
            </a:r>
            <a:endParaRPr lang="en-IN" dirty="0"/>
          </a:p>
        </p:txBody>
      </p:sp>
      <p:sp>
        <p:nvSpPr>
          <p:cNvPr id="5" name="Text Placeholder 4">
            <a:extLst>
              <a:ext uri="{FF2B5EF4-FFF2-40B4-BE49-F238E27FC236}">
                <a16:creationId xmlns:a16="http://schemas.microsoft.com/office/drawing/2014/main" id="{78954646-6345-4AB0-A9B3-46ED6A6B07FB}"/>
              </a:ext>
            </a:extLst>
          </p:cNvPr>
          <p:cNvSpPr>
            <a:spLocks noGrp="1"/>
          </p:cNvSpPr>
          <p:nvPr>
            <p:ph type="body" sz="quarter" idx="3"/>
          </p:nvPr>
        </p:nvSpPr>
        <p:spPr/>
        <p:txBody>
          <a:bodyPr/>
          <a:lstStyle/>
          <a:p>
            <a:r>
              <a:rPr lang="en-US" dirty="0"/>
              <a:t>Property Rates</a:t>
            </a:r>
            <a:endParaRPr lang="en-IN" dirty="0"/>
          </a:p>
        </p:txBody>
      </p:sp>
      <p:pic>
        <p:nvPicPr>
          <p:cNvPr id="9" name="Content Placeholder 8">
            <a:extLst>
              <a:ext uri="{FF2B5EF4-FFF2-40B4-BE49-F238E27FC236}">
                <a16:creationId xmlns:a16="http://schemas.microsoft.com/office/drawing/2014/main" id="{A9466DA6-E968-4CCA-B214-92DEBC3F794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3011694"/>
            <a:ext cx="5029200" cy="2680875"/>
          </a:xfrm>
        </p:spPr>
      </p:pic>
      <p:pic>
        <p:nvPicPr>
          <p:cNvPr id="14" name="Content Placeholder 13">
            <a:extLst>
              <a:ext uri="{FF2B5EF4-FFF2-40B4-BE49-F238E27FC236}">
                <a16:creationId xmlns:a16="http://schemas.microsoft.com/office/drawing/2014/main" id="{EADF8970-9712-4EAC-A7BF-5B91FDFCCAE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26188" y="3011694"/>
            <a:ext cx="5029200" cy="2680875"/>
          </a:xfrm>
        </p:spPr>
      </p:pic>
    </p:spTree>
    <p:extLst>
      <p:ext uri="{BB962C8B-B14F-4D97-AF65-F5344CB8AC3E}">
        <p14:creationId xmlns:p14="http://schemas.microsoft.com/office/powerpoint/2010/main" val="66024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US" dirty="0"/>
              <a:t>Mumbai and Banglore</a:t>
            </a:r>
          </a:p>
        </p:txBody>
      </p:sp>
    </p:spTree>
    <p:extLst>
      <p:ext uri="{BB962C8B-B14F-4D97-AF65-F5344CB8AC3E}">
        <p14:creationId xmlns:p14="http://schemas.microsoft.com/office/powerpoint/2010/main" val="123782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 Mumbai</a:t>
            </a:r>
          </a:p>
        </p:txBody>
      </p:sp>
      <p:sp>
        <p:nvSpPr>
          <p:cNvPr id="3" name="Content Placeholder 2"/>
          <p:cNvSpPr>
            <a:spLocks noGrp="1"/>
          </p:cNvSpPr>
          <p:nvPr>
            <p:ph idx="1"/>
          </p:nvPr>
        </p:nvSpPr>
        <p:spPr/>
        <p:txBody>
          <a:bodyPr anchor="ctr"/>
          <a:lstStyle/>
          <a:p>
            <a:r>
              <a:rPr lang="en-US" dirty="0"/>
              <a:t>In Mumbai, we can see that the places with Indian Restaurants have diversified property rates.</a:t>
            </a:r>
          </a:p>
          <a:p>
            <a:r>
              <a:rPr lang="en-US" dirty="0"/>
              <a:t>Places with Shopping Malls, Hotels and Department Stores have high property rates.</a:t>
            </a:r>
          </a:p>
          <a:p>
            <a:r>
              <a:rPr lang="en-US" dirty="0"/>
              <a:t>Places with fast food restaurants, pizza place, café, theme park or historical sites have moderately high property rates.</a:t>
            </a:r>
          </a:p>
        </p:txBody>
      </p:sp>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Introduction</a:t>
            </a:r>
          </a:p>
        </p:txBody>
      </p:sp>
      <p:sp>
        <p:nvSpPr>
          <p:cNvPr id="3" name="Content Placeholder 2"/>
          <p:cNvSpPr>
            <a:spLocks noGrp="1"/>
          </p:cNvSpPr>
          <p:nvPr>
            <p:ph idx="1"/>
          </p:nvPr>
        </p:nvSpPr>
        <p:spPr/>
        <p:txBody>
          <a:bodyPr>
            <a:normAutofit/>
          </a:bodyPr>
          <a:lstStyle/>
          <a:p>
            <a:r>
              <a:rPr lang="en-US" dirty="0"/>
              <a:t>In this dataset I will explore two cities of India - Mumbai and Banglore. Suppose a person gets a job in Mumbai and/or in Banglore and they need to find a new place to live along with all the places to explore like trending restaurants, food joints, parks, movie theater etc. Based on this assignment they can find a suitable place to live in the city with most favorable options. The datasets used for this case study is taken from Kaggle (Link provided below for both datasets). Both the dataset includes neighborhoods, type of properties, price of that properties, total area of the properties with their latitude and longitude. This will help us extract venues from the Foursquare API and divide them into different clusters. Here for the clusters, we will use K-means clustering. </a:t>
            </a:r>
          </a:p>
          <a:p>
            <a:r>
              <a:rPr lang="en-US" dirty="0"/>
              <a:t>- </a:t>
            </a:r>
            <a:r>
              <a:rPr lang="en-US" dirty="0">
                <a:hlinkClick r:id="rId2"/>
              </a:rPr>
              <a:t>Mumbai data set - Kaggle</a:t>
            </a:r>
            <a:endParaRPr lang="en-US" dirty="0"/>
          </a:p>
          <a:p>
            <a:r>
              <a:rPr lang="en-US" dirty="0"/>
              <a:t>- </a:t>
            </a:r>
            <a:r>
              <a:rPr lang="en-US" dirty="0">
                <a:hlinkClick r:id="rId3"/>
              </a:rPr>
              <a:t>Banglore data set- Kaggle</a:t>
            </a:r>
            <a:endParaRPr lang="en-US" dirty="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 Banglore</a:t>
            </a:r>
          </a:p>
        </p:txBody>
      </p:sp>
      <p:sp>
        <p:nvSpPr>
          <p:cNvPr id="3" name="Content Placeholder 2"/>
          <p:cNvSpPr>
            <a:spLocks noGrp="1"/>
          </p:cNvSpPr>
          <p:nvPr>
            <p:ph idx="1"/>
          </p:nvPr>
        </p:nvSpPr>
        <p:spPr/>
        <p:txBody>
          <a:bodyPr anchor="ctr"/>
          <a:lstStyle/>
          <a:p>
            <a:r>
              <a:rPr lang="en-US" dirty="0"/>
              <a:t>In Banglore, we can see that the places with Indian Restaurants and Karnataka Restaurant have high property rates.</a:t>
            </a:r>
          </a:p>
          <a:p>
            <a:r>
              <a:rPr lang="en-US" dirty="0"/>
              <a:t>Places with Supermarket, Hotel, Café have diversified property rates since these venues are common and likely to be in all neighborhoods.</a:t>
            </a:r>
          </a:p>
          <a:p>
            <a:r>
              <a:rPr lang="en-US" dirty="0"/>
              <a:t>Places with Women's Store, Food Truck or Food Court have high property rates.</a:t>
            </a:r>
          </a:p>
          <a:p>
            <a:r>
              <a:rPr lang="en-US" dirty="0"/>
              <a:t>Places with pool , motorcycle shop , clothing store or departmental store have moderately high property rates.</a:t>
            </a:r>
          </a:p>
        </p:txBody>
      </p:sp>
    </p:spTree>
    <p:extLst>
      <p:ext uri="{BB962C8B-B14F-4D97-AF65-F5344CB8AC3E}">
        <p14:creationId xmlns:p14="http://schemas.microsoft.com/office/powerpoint/2010/main" val="267745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Introduction to Data </a:t>
            </a:r>
          </a:p>
        </p:txBody>
      </p:sp>
      <p:sp>
        <p:nvSpPr>
          <p:cNvPr id="3" name="Content Placeholder 2"/>
          <p:cNvSpPr>
            <a:spLocks noGrp="1"/>
          </p:cNvSpPr>
          <p:nvPr>
            <p:ph idx="1"/>
          </p:nvPr>
        </p:nvSpPr>
        <p:spPr/>
        <p:txBody>
          <a:bodyPr>
            <a:normAutofit/>
          </a:bodyPr>
          <a:lstStyle/>
          <a:p>
            <a:r>
              <a:rPr lang="en-US" dirty="0"/>
              <a:t>The Mumbai dataset contains 2 object data type `Neighbourhood` and `Type`. `Price`, `Area (</a:t>
            </a:r>
            <a:r>
              <a:rPr lang="en-US" dirty="0" err="1"/>
              <a:t>sq.ft</a:t>
            </a:r>
            <a:r>
              <a:rPr lang="en-US" dirty="0"/>
              <a:t>)`, `Latitude` and `Longitude` are numeric type. There are 34348 rows and 6 columns with 206088 total elements. There are missing and duplicate values that needs further analysis. The memory usage by this data set is 1.6+ MB.</a:t>
            </a:r>
          </a:p>
          <a:p>
            <a:r>
              <a:rPr lang="en-US" dirty="0"/>
              <a:t>There are 137 total neighborhoods and 3 types of properties in Mumbai.</a:t>
            </a:r>
          </a:p>
          <a:p>
            <a:r>
              <a:rPr lang="en-US" dirty="0"/>
              <a:t>The Banglore dataset has 2881 rows and 6 columns. Total elements in this dataset are 17286. There are same columns in this dataset as in Mumbai with price and Area(</a:t>
            </a:r>
            <a:r>
              <a:rPr lang="en-US" dirty="0" err="1"/>
              <a:t>sq.ft</a:t>
            </a:r>
            <a:r>
              <a:rPr lang="en-US" dirty="0"/>
              <a:t>) columns as category. There are missing and duplicate values in the data that needs further analysis. Total memory usage by the data set is 157.6+ KB.</a:t>
            </a:r>
          </a:p>
          <a:p>
            <a:r>
              <a:rPr lang="en-US" dirty="0"/>
              <a:t>There are 887 total </a:t>
            </a:r>
            <a:r>
              <a:rPr lang="en-US" dirty="0" err="1"/>
              <a:t>neighbourhoods</a:t>
            </a:r>
            <a:r>
              <a:rPr lang="en-US" dirty="0"/>
              <a:t> and 43 types of properties in Banglore.</a:t>
            </a:r>
          </a:p>
        </p:txBody>
      </p:sp>
    </p:spTree>
    <p:extLst>
      <p:ext uri="{BB962C8B-B14F-4D97-AF65-F5344CB8AC3E}">
        <p14:creationId xmlns:p14="http://schemas.microsoft.com/office/powerpoint/2010/main" val="10251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a:t>
            </a:r>
          </a:p>
        </p:txBody>
      </p:sp>
      <p:sp>
        <p:nvSpPr>
          <p:cNvPr id="3" name="Text Placeholder 2"/>
          <p:cNvSpPr>
            <a:spLocks noGrp="1"/>
          </p:cNvSpPr>
          <p:nvPr>
            <p:ph type="body" idx="1"/>
          </p:nvPr>
        </p:nvSpPr>
        <p:spPr/>
        <p:txBody>
          <a:bodyPr/>
          <a:lstStyle/>
          <a:p>
            <a:r>
              <a:rPr lang="en-US" dirty="0"/>
              <a:t>Exploratory Data Analysis</a:t>
            </a:r>
          </a:p>
        </p:txBody>
      </p:sp>
    </p:spTree>
    <p:extLst>
      <p:ext uri="{BB962C8B-B14F-4D97-AF65-F5344CB8AC3E}">
        <p14:creationId xmlns:p14="http://schemas.microsoft.com/office/powerpoint/2010/main" val="64549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2656"/>
            <a:ext cx="10515600" cy="1145224"/>
          </a:xfrm>
        </p:spPr>
        <p:txBody>
          <a:bodyPr/>
          <a:lstStyle/>
          <a:p>
            <a:r>
              <a:rPr lang="en-US" dirty="0"/>
              <a:t>Types of Properties in Mumbai and their Rates</a:t>
            </a:r>
          </a:p>
        </p:txBody>
      </p:sp>
      <p:pic>
        <p:nvPicPr>
          <p:cNvPr id="7" name="Content Placeholder 6">
            <a:extLst>
              <a:ext uri="{FF2B5EF4-FFF2-40B4-BE49-F238E27FC236}">
                <a16:creationId xmlns:a16="http://schemas.microsoft.com/office/drawing/2014/main" id="{D4EC4EAE-E0A6-453D-AE07-3820FF9D1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545" y="1825625"/>
            <a:ext cx="8162910" cy="4351338"/>
          </a:xfrm>
        </p:spPr>
      </p:pic>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Properties in Banglore and their Rates</a:t>
            </a:r>
          </a:p>
        </p:txBody>
      </p:sp>
      <p:pic>
        <p:nvPicPr>
          <p:cNvPr id="6" name="Content Placeholder 5">
            <a:extLst>
              <a:ext uri="{FF2B5EF4-FFF2-40B4-BE49-F238E27FC236}">
                <a16:creationId xmlns:a16="http://schemas.microsoft.com/office/drawing/2014/main" id="{6C1B9B9F-8DFC-47DC-BAE8-3CA3EEECB3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545" y="1844824"/>
            <a:ext cx="8162910" cy="4351338"/>
          </a:xfrm>
        </p:spPr>
      </p:pic>
    </p:spTree>
    <p:extLst>
      <p:ext uri="{BB962C8B-B14F-4D97-AF65-F5344CB8AC3E}">
        <p14:creationId xmlns:p14="http://schemas.microsoft.com/office/powerpoint/2010/main" val="173748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hood has most venues?</a:t>
            </a:r>
            <a:br>
              <a:rPr lang="en-US" dirty="0"/>
            </a:br>
            <a:r>
              <a:rPr lang="en-US" dirty="0"/>
              <a:t>	- Mumbai</a:t>
            </a:r>
          </a:p>
        </p:txBody>
      </p:sp>
      <p:pic>
        <p:nvPicPr>
          <p:cNvPr id="10" name="Content Placeholder 9">
            <a:extLst>
              <a:ext uri="{FF2B5EF4-FFF2-40B4-BE49-F238E27FC236}">
                <a16:creationId xmlns:a16="http://schemas.microsoft.com/office/drawing/2014/main" id="{5B634C9F-E292-4FF4-84A3-BBC9E5B82AF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660856"/>
            <a:ext cx="5029200" cy="2680875"/>
          </a:xfrm>
        </p:spPr>
      </p:pic>
      <p:pic>
        <p:nvPicPr>
          <p:cNvPr id="8" name="Content Placeholder 7">
            <a:extLst>
              <a:ext uri="{FF2B5EF4-FFF2-40B4-BE49-F238E27FC236}">
                <a16:creationId xmlns:a16="http://schemas.microsoft.com/office/drawing/2014/main" id="{A671182C-B936-4BBA-8A44-BE823FE0DEF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24600" y="2660856"/>
            <a:ext cx="5029200" cy="2680875"/>
          </a:xfrm>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hood has most venues?</a:t>
            </a:r>
            <a:br>
              <a:rPr lang="en-US" dirty="0"/>
            </a:br>
            <a:r>
              <a:rPr lang="en-US" dirty="0"/>
              <a:t>	- Banglore</a:t>
            </a:r>
          </a:p>
        </p:txBody>
      </p:sp>
      <p:pic>
        <p:nvPicPr>
          <p:cNvPr id="6" name="Content Placeholder 5">
            <a:extLst>
              <a:ext uri="{FF2B5EF4-FFF2-40B4-BE49-F238E27FC236}">
                <a16:creationId xmlns:a16="http://schemas.microsoft.com/office/drawing/2014/main" id="{CBF175BD-EF0E-4ED7-8D52-6A1548B49E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4600" y="2660856"/>
            <a:ext cx="5029200" cy="2680875"/>
          </a:xfrm>
        </p:spPr>
      </p:pic>
      <p:pic>
        <p:nvPicPr>
          <p:cNvPr id="12" name="Content Placeholder 11">
            <a:extLst>
              <a:ext uri="{FF2B5EF4-FFF2-40B4-BE49-F238E27FC236}">
                <a16:creationId xmlns:a16="http://schemas.microsoft.com/office/drawing/2014/main" id="{880D29F7-3BCF-4996-AB1C-9BB0C198CA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660856"/>
            <a:ext cx="5029200" cy="2680875"/>
          </a:xfrm>
        </p:spPr>
      </p:pic>
    </p:spTree>
    <p:extLst>
      <p:ext uri="{BB962C8B-B14F-4D97-AF65-F5344CB8AC3E}">
        <p14:creationId xmlns:p14="http://schemas.microsoft.com/office/powerpoint/2010/main" val="36469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Top 5 common venues in Mumbai and Banglore</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2864602147"/>
              </p:ext>
            </p:extLst>
          </p:nvPr>
        </p:nvGraphicFramePr>
        <p:xfrm>
          <a:off x="3581400" y="1844824"/>
          <a:ext cx="5029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99</TotalTime>
  <Words>577</Words>
  <Application>Microsoft Office PowerPoint</Application>
  <PresentationFormat>Widescreen</PresentationFormat>
  <Paragraphs>50</Paragraphs>
  <Slides>20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Century Schoolbook</vt:lpstr>
      <vt:lpstr>CITY SKETCH 16X9</vt:lpstr>
      <vt:lpstr>Battle of Neighborhoods</vt:lpstr>
      <vt:lpstr>1.1 Introduction</vt:lpstr>
      <vt:lpstr>1.2 Introduction to Data </vt:lpstr>
      <vt:lpstr>EDA</vt:lpstr>
      <vt:lpstr>Types of Properties in Mumbai and their Rates</vt:lpstr>
      <vt:lpstr>Types of Properties in Banglore and their Rates</vt:lpstr>
      <vt:lpstr>Which hood has most venues?  - Mumbai</vt:lpstr>
      <vt:lpstr>Which hood has most venues?  - Banglore</vt:lpstr>
      <vt:lpstr>Top 5 common venues in Mumbai and Banglore</vt:lpstr>
      <vt:lpstr>Clustering</vt:lpstr>
      <vt:lpstr>WSS Plot (Within Sum of Squares)</vt:lpstr>
      <vt:lpstr>Clusters Distribution (k=5)</vt:lpstr>
      <vt:lpstr>PowerPoint Presentation</vt:lpstr>
      <vt:lpstr>PowerPoint Presentation</vt:lpstr>
      <vt:lpstr>Most Common Places</vt:lpstr>
      <vt:lpstr>Mumbai Clusters</vt:lpstr>
      <vt:lpstr>Banglore Clusters</vt:lpstr>
      <vt:lpstr>Conclusion</vt:lpstr>
      <vt:lpstr>Conclusion - Mumbai</vt:lpstr>
      <vt:lpstr>Conclusion – Banglore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Neighborhoods</dc:title>
  <dc:creator>Vaishnavi Karelia</dc:creator>
  <cp:lastModifiedBy>Vaishnavi Karelia</cp:lastModifiedBy>
  <cp:revision>8</cp:revision>
  <dcterms:created xsi:type="dcterms:W3CDTF">2021-06-20T04:31:05Z</dcterms:created>
  <dcterms:modified xsi:type="dcterms:W3CDTF">2021-06-20T07:01:14Z</dcterms:modified>
</cp:coreProperties>
</file>